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2349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87354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2983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896463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3456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6544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435467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1753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68647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6432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94834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700EEC-B7DB-4C51-96A8-7AB52CFA6267}" type="datetimeFigureOut">
              <a:rPr lang="en-GB" smtClean="0"/>
              <a:t>15/02/2020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B86BE-C6ED-4013-9891-11295FCDC0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064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Meeting Request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Date: 10 March 2020</a:t>
            </a:r>
          </a:p>
          <a:p>
            <a:r>
              <a:rPr lang="en-GB" dirty="0"/>
              <a:t>Time: 4pm</a:t>
            </a:r>
          </a:p>
          <a:p>
            <a:r>
              <a:rPr lang="en-GB" dirty="0"/>
              <a:t>Venue/Location: Conference hall.</a:t>
            </a:r>
          </a:p>
        </p:txBody>
      </p:sp>
    </p:spTree>
    <p:extLst>
      <p:ext uri="{BB962C8B-B14F-4D97-AF65-F5344CB8AC3E}">
        <p14:creationId xmlns:p14="http://schemas.microsoft.com/office/powerpoint/2010/main" val="7187407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Case Study 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Following the incident of one of our own, Gary King, a maintenance technician, there is need to review our health and safety measures here in </a:t>
            </a:r>
            <a:r>
              <a:rPr lang="en-GB" dirty="0" err="1"/>
              <a:t>MacVille</a:t>
            </a:r>
            <a:r>
              <a:rPr lang="en-GB" dirty="0"/>
              <a:t>. Staff shifts need to be followed to the latter. The set break times need to be observed by all. All protocols, standard operating procedures are to be followed by all.</a:t>
            </a:r>
          </a:p>
          <a:p>
            <a:r>
              <a:rPr lang="en-GB" dirty="0"/>
              <a:t>The work environment need to be made conducive for all of us in order to enjoy a smooth stay here at </a:t>
            </a:r>
            <a:r>
              <a:rPr lang="en-GB" dirty="0" err="1"/>
              <a:t>MacVille</a:t>
            </a:r>
            <a:r>
              <a:rPr lang="en-GB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28222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Mission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AU" dirty="0"/>
              <a:t> To provide espresso coffee machines that meet the efficiency, reliability and sustainability needs of the cafe/restaurant clients who in turn will reward us with profits so that our stakeholders and the communities in which we operate are able to prosper</a:t>
            </a:r>
          </a:p>
          <a:p>
            <a:r>
              <a:rPr lang="en-AU" dirty="0"/>
              <a:t>To build the best product , cause no unnecessary harm and using business to inspire and implement solutions to the environmental crisis.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12003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Vision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be the global leader in provision of espresso coffee machines, servicing and maintaining them. </a:t>
            </a:r>
          </a:p>
          <a:p>
            <a:r>
              <a:rPr lang="en-GB" dirty="0"/>
              <a:t>To be the best quick service company of espresso coffee machines.</a:t>
            </a:r>
          </a:p>
          <a:p>
            <a:r>
              <a:rPr lang="en-GB" dirty="0"/>
              <a:t>To create a better everyday life for our staff and the surrounding communities.</a:t>
            </a:r>
          </a:p>
        </p:txBody>
      </p:sp>
    </p:spTree>
    <p:extLst>
      <p:ext uri="{BB962C8B-B14F-4D97-AF65-F5344CB8AC3E}">
        <p14:creationId xmlns:p14="http://schemas.microsoft.com/office/powerpoint/2010/main" val="30145283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Values of the statement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Honesty </a:t>
            </a:r>
          </a:p>
          <a:p>
            <a:r>
              <a:rPr lang="en-GB" dirty="0"/>
              <a:t>Transparency and Accountability</a:t>
            </a:r>
          </a:p>
          <a:p>
            <a:r>
              <a:rPr lang="en-GB" dirty="0"/>
              <a:t>Meritocracy</a:t>
            </a:r>
          </a:p>
          <a:p>
            <a:r>
              <a:rPr lang="en-GB" dirty="0"/>
              <a:t>Commitment to sustainability and to act in an environmentally friendly way.</a:t>
            </a:r>
          </a:p>
          <a:p>
            <a:r>
              <a:rPr lang="en-GB" dirty="0"/>
              <a:t>Commitment to corporate social responsibility (CSR)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882251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Products and services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Our products are espresso coffee machines.</a:t>
            </a:r>
          </a:p>
          <a:p>
            <a:r>
              <a:rPr lang="en-GB" dirty="0"/>
              <a:t>Also we will offer timely service and maintenance of the same. We assure our customers of quality products and services.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61521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Company future plans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make </a:t>
            </a:r>
            <a:r>
              <a:rPr lang="en-GB" dirty="0" err="1"/>
              <a:t>MacVille</a:t>
            </a:r>
            <a:r>
              <a:rPr lang="en-GB" dirty="0"/>
              <a:t> a global leader penetrating the international market.</a:t>
            </a:r>
          </a:p>
          <a:p>
            <a:r>
              <a:rPr lang="en-GB" dirty="0"/>
              <a:t>To have a conducive working environment for </a:t>
            </a:r>
            <a:r>
              <a:rPr lang="en-GB" dirty="0" err="1"/>
              <a:t>MacVille</a:t>
            </a:r>
            <a:r>
              <a:rPr lang="en-GB" dirty="0"/>
              <a:t> staff.</a:t>
            </a:r>
          </a:p>
          <a:p>
            <a:r>
              <a:rPr lang="en-GB" dirty="0"/>
              <a:t>To grow and expand and be able to meet the increasing demand.</a:t>
            </a:r>
          </a:p>
        </p:txBody>
      </p:sp>
    </p:spTree>
    <p:extLst>
      <p:ext uri="{BB962C8B-B14F-4D97-AF65-F5344CB8AC3E}">
        <p14:creationId xmlns:p14="http://schemas.microsoft.com/office/powerpoint/2010/main" val="9134597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My role to achieving mission and vision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coordinate all the </a:t>
            </a:r>
            <a:r>
              <a:rPr lang="en-GB" dirty="0" err="1"/>
              <a:t>MacVille</a:t>
            </a:r>
            <a:r>
              <a:rPr lang="en-GB" dirty="0"/>
              <a:t> activities and creating an enabling environment.</a:t>
            </a:r>
          </a:p>
          <a:p>
            <a:r>
              <a:rPr lang="en-GB" dirty="0"/>
              <a:t>To play a central point role, being flexible in all the activities and ensure the organizational goals/objectives, mission, value and vision statements are met. </a:t>
            </a:r>
          </a:p>
        </p:txBody>
      </p:sp>
    </p:spTree>
    <p:extLst>
      <p:ext uri="{BB962C8B-B14F-4D97-AF65-F5344CB8AC3E}">
        <p14:creationId xmlns:p14="http://schemas.microsoft.com/office/powerpoint/2010/main" val="674165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368</Words>
  <Application>Microsoft Office PowerPoint</Application>
  <PresentationFormat>Widescreen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Meeting Request</vt:lpstr>
      <vt:lpstr>Case Study introduction</vt:lpstr>
      <vt:lpstr>Mission Statement</vt:lpstr>
      <vt:lpstr>Vision Statement</vt:lpstr>
      <vt:lpstr>Values of the statement</vt:lpstr>
      <vt:lpstr>Products and services</vt:lpstr>
      <vt:lpstr>Company future plans</vt:lpstr>
      <vt:lpstr>My role to achieving mission and vision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Meeting Request</dc:title>
  <dc:creator>hp</dc:creator>
  <cp:lastModifiedBy>Healthcare Direct Accounts 2</cp:lastModifiedBy>
  <cp:revision>6</cp:revision>
  <dcterms:created xsi:type="dcterms:W3CDTF">2020-02-14T19:03:29Z</dcterms:created>
  <dcterms:modified xsi:type="dcterms:W3CDTF">2020-02-15T08:41:59Z</dcterms:modified>
</cp:coreProperties>
</file>